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60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4DAD0-1A20-4F81-9F1E-7A7320A489B0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6C3EE-095D-4D1C-AA74-AD46C20615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6C3EE-095D-4D1C-AA74-AD46C206155E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5921-3B7E-4D26-84D9-78CE81D8449C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C863-A323-4335-8C23-91432CFE3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5921-3B7E-4D26-84D9-78CE81D8449C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C863-A323-4335-8C23-91432CFE3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5921-3B7E-4D26-84D9-78CE81D8449C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C863-A323-4335-8C23-91432CFE3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5921-3B7E-4D26-84D9-78CE81D8449C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C863-A323-4335-8C23-91432CFE3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5921-3B7E-4D26-84D9-78CE81D8449C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C863-A323-4335-8C23-91432CFE3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5921-3B7E-4D26-84D9-78CE81D8449C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C863-A323-4335-8C23-91432CFE3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5921-3B7E-4D26-84D9-78CE81D8449C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C863-A323-4335-8C23-91432CFE3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5921-3B7E-4D26-84D9-78CE81D8449C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C863-A323-4335-8C23-91432CFE3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5921-3B7E-4D26-84D9-78CE81D8449C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C863-A323-4335-8C23-91432CFE3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5921-3B7E-4D26-84D9-78CE81D8449C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C863-A323-4335-8C23-91432CFE3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15921-3B7E-4D26-84D9-78CE81D8449C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0C863-A323-4335-8C23-91432CFE3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15921-3B7E-4D26-84D9-78CE81D8449C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0C863-A323-4335-8C23-91432CFE31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57232"/>
            <a:ext cx="48577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мы Родиной зовем?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Край, где мы с тобой растем,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березки, вдоль которых,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Рядом с мамой мы идем.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мы Родиной зовем?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Солнце в небе голубом.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душистый, золотистый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Хлеб за праздничным столом.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мы Родиной зовем?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Дом, где мы с тобой живем,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скворцов весенних песни,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распахнутым окном.</a:t>
            </a:r>
          </a:p>
        </p:txBody>
      </p:sp>
      <p:pic>
        <p:nvPicPr>
          <p:cNvPr id="18434" name="Picture 2" descr="http://im0-tub-ru.yandex.net/i?id=416c01d701b8e4fb60a2eae2e555056c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00042"/>
            <a:ext cx="4214842" cy="2883839"/>
          </a:xfrm>
          <a:prstGeom prst="rect">
            <a:avLst/>
          </a:prstGeom>
          <a:noFill/>
        </p:spPr>
      </p:pic>
      <p:pic>
        <p:nvPicPr>
          <p:cNvPr id="18436" name="Picture 4" descr="http://crosti.ru/patterns/00/00/54/ba09f0914a/Kizhi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876"/>
            <a:ext cx="4283052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1857364"/>
            <a:ext cx="64294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Берегите Россию – нет России другой.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Берегите её тишину и покой,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Это небо и солнце, этот хлеб на столе,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И родное оконце в позабытом селе.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Берегите Россию, без неё нам не жить.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Нашей правдой и силой,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Берегите Россию – нет России другой! </a:t>
            </a:r>
          </a:p>
        </p:txBody>
      </p:sp>
      <p:pic>
        <p:nvPicPr>
          <p:cNvPr id="20482" name="Picture 2" descr="http://rel-partner.ru/uploads/zemuch/uchastki/lesnoy/1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14818"/>
            <a:ext cx="4000496" cy="2449283"/>
          </a:xfrm>
          <a:prstGeom prst="rect">
            <a:avLst/>
          </a:prstGeom>
          <a:noFill/>
        </p:spPr>
      </p:pic>
      <p:pic>
        <p:nvPicPr>
          <p:cNvPr id="20484" name="Picture 4" descr="http://kz.kaztrade.ru/upload/iblock/364/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14818"/>
            <a:ext cx="4095712" cy="2457427"/>
          </a:xfrm>
          <a:prstGeom prst="rect">
            <a:avLst/>
          </a:prstGeom>
          <a:noFill/>
        </p:spPr>
      </p:pic>
      <p:pic>
        <p:nvPicPr>
          <p:cNvPr id="20486" name="Picture 6" descr="http://antybiznes.pl/wp-content/uploads/2012/08/DinoAnimals.pl-City-Miasto-DinoAnimals.pl-Moskwa-Rosja-Moscow-Russia-Kreml-924x519.jpg"/>
          <p:cNvPicPr>
            <a:picLocks noChangeAspect="1" noChangeArrowheads="1"/>
          </p:cNvPicPr>
          <p:nvPr/>
        </p:nvPicPr>
        <p:blipFill>
          <a:blip r:embed="rId4" cstate="print"/>
          <a:srcRect t="21677" b="30635"/>
          <a:stretch>
            <a:fillRect/>
          </a:stretch>
        </p:blipFill>
        <p:spPr bwMode="auto">
          <a:xfrm>
            <a:off x="428596" y="214290"/>
            <a:ext cx="8358246" cy="1630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0034" y="693743"/>
            <a:ext cx="842968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Домашнее задание.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Ознакомиться с уроком 1 в учебнике (с. 4-5)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Выписать понятия: материальный мир, духовный мир, культурный традиции.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Ответить на вопрос: какие ценности лежат в основе традиций вашей семьи.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285728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Россия - наша Родина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ic.pics.livejournal.com/terranova2017/56708048/2630571/2630571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554113"/>
            <a:ext cx="8739218" cy="5113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714356"/>
            <a:ext cx="53578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РОДИТЬ – произвести на свет потомство.</a:t>
            </a:r>
          </a:p>
          <a:p>
            <a:pPr lvl="0" algn="ctr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РОДИТЕЛИ – отец и мать, у которых рождаются дети.</a:t>
            </a:r>
          </a:p>
          <a:p>
            <a:pPr lvl="0" algn="ctr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РОДИЧ – родственник, член рода.</a:t>
            </a:r>
          </a:p>
          <a:p>
            <a:pPr lvl="0" algn="ctr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РОДНЯ – родственники.</a:t>
            </a:r>
          </a:p>
          <a:p>
            <a:pPr lvl="0" algn="ctr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РОДОСЛОВНАЯ – перечень поколений одного рода. Люди гордятся своей родословной, изучают её.</a:t>
            </a:r>
          </a:p>
          <a:p>
            <a:pPr lvl="0" algn="ctr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НАРОД – нация, жители страны.</a:t>
            </a:r>
          </a:p>
        </p:txBody>
      </p:sp>
      <p:pic>
        <p:nvPicPr>
          <p:cNvPr id="16386" name="Picture 2" descr="http://karachi.bolee.com/resources/items/img/2014/02/21/7716231501392982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566486"/>
            <a:ext cx="3238481" cy="4077896"/>
          </a:xfrm>
          <a:prstGeom prst="rect">
            <a:avLst/>
          </a:prstGeom>
          <a:noFill/>
        </p:spPr>
      </p:pic>
      <p:pic>
        <p:nvPicPr>
          <p:cNvPr id="16388" name="Picture 4" descr="http://travelpandaz.com/wp-content/uploads/2012/09/fountain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14290"/>
            <a:ext cx="3214710" cy="222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878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Родина – мать, умей за неё постоять.                                                                                                             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6072206"/>
            <a:ext cx="8504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Люби Родину, как мать родную.</a:t>
            </a:r>
            <a:endParaRPr lang="ru-RU" dirty="0"/>
          </a:p>
        </p:txBody>
      </p:sp>
      <p:pic>
        <p:nvPicPr>
          <p:cNvPr id="15362" name="Picture 2" descr="http://7tkb.ru/wp-content/uploads/2013/11/Dostoprimechatelnost-goroda-Kolom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771530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gameland.ru/post/52227/img/map_cr.jpg"/>
          <p:cNvPicPr>
            <a:picLocks noChangeAspect="1" noChangeArrowheads="1"/>
          </p:cNvPicPr>
          <p:nvPr/>
        </p:nvPicPr>
        <p:blipFill>
          <a:blip r:embed="rId2" cstate="print"/>
          <a:srcRect b="23361"/>
          <a:stretch>
            <a:fillRect/>
          </a:stretch>
        </p:blipFill>
        <p:spPr bwMode="auto">
          <a:xfrm>
            <a:off x="121920" y="1571612"/>
            <a:ext cx="902208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http://imperiya-ekb.ru/assets/images/pechatnaj%20prodykciya/02.jpg"/>
          <p:cNvPicPr>
            <a:picLocks noChangeAspect="1" noChangeArrowheads="1"/>
          </p:cNvPicPr>
          <p:nvPr/>
        </p:nvPicPr>
        <p:blipFill>
          <a:blip r:embed="rId2" cstate="print"/>
          <a:srcRect l="5164" t="2564" r="7056" b="23077"/>
          <a:stretch>
            <a:fillRect/>
          </a:stretch>
        </p:blipFill>
        <p:spPr bwMode="auto">
          <a:xfrm>
            <a:off x="4071934" y="214290"/>
            <a:ext cx="4857784" cy="5429288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500098" y="3929066"/>
            <a:ext cx="564360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России величавой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На гербе орел двуглавый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Чтоб на Запад и Восток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Он смотреть бы сразу мог.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Сильный, мудрый он и гордый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Он России дух свободный.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vistara.ru/images/72952-sbornik-fentezi-fb2-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605352" cy="623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Государственный флаг Российской Федерации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1.avatars.mds.yandex.net/get-entity_search/23326/37721445/SUx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929486" cy="4619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В.В.Путин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www.pnp.ru/upload/uploaded_image/2015-04-27/1kKQ2i0yQAT0GOJ_31c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275200"/>
            <a:ext cx="8739218" cy="5392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162</Words>
  <Application>Microsoft Office PowerPoint</Application>
  <PresentationFormat>Экран (4:3)</PresentationFormat>
  <Paragraphs>24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Государственный флаг Российской Федерации</vt:lpstr>
      <vt:lpstr>В.В.Путин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2015-09-02T17:55:48Z</dcterms:created>
  <dcterms:modified xsi:type="dcterms:W3CDTF">2015-09-02T18:37:51Z</dcterms:modified>
</cp:coreProperties>
</file>